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82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4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85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573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20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24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13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68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13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82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A2412-FC04-4AAF-B91D-A103E0918281}" type="datetimeFigureOut">
              <a:rPr lang="it-IT" smtClean="0"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C1B97-C823-4A9C-A81B-4DC34E8413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94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-236880"/>
            <a:ext cx="8155459" cy="689961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chemeClr val="accent5">
                    <a:lumMod val="75000"/>
                  </a:schemeClr>
                </a:solidFill>
              </a:rPr>
              <a:t>L’amministrazione pubblica</a:t>
            </a:r>
            <a:endParaRPr lang="it-IT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06160" y="941215"/>
            <a:ext cx="11137558" cy="5665531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							Direzioni generali</a:t>
            </a:r>
            <a:endParaRPr lang="it-IT" dirty="0"/>
          </a:p>
          <a:p>
            <a:pPr algn="l"/>
            <a:r>
              <a:rPr lang="it-IT" dirty="0"/>
              <a:t>	 </a:t>
            </a:r>
            <a:r>
              <a:rPr lang="it-IT" dirty="0" smtClean="0"/>
              <a:t>                                                      diretta -</a:t>
            </a:r>
            <a:r>
              <a:rPr lang="it-IT" dirty="0" smtClean="0">
                <a:sym typeface="Wingdings" panose="05000000000000000000" pitchFamily="2" charset="2"/>
              </a:rPr>
              <a:t>--&gt; Ministeri</a:t>
            </a:r>
            <a:endParaRPr lang="it-IT" dirty="0" smtClean="0"/>
          </a:p>
          <a:p>
            <a:pPr algn="l"/>
            <a:r>
              <a:rPr lang="it-IT" dirty="0" smtClean="0"/>
              <a:t>								    Agenzie</a:t>
            </a:r>
            <a:endParaRPr lang="it-IT" dirty="0"/>
          </a:p>
          <a:p>
            <a:pPr algn="l"/>
            <a:r>
              <a:rPr lang="it-IT" dirty="0" smtClean="0"/>
              <a:t>	  Amministrazione centrale  </a:t>
            </a:r>
          </a:p>
          <a:p>
            <a:pPr algn="l"/>
            <a:r>
              <a:rPr lang="it-IT" dirty="0" smtClean="0"/>
              <a:t>					indiretta – enti pubblici strumentali (INPS, Coni                     						ecc.)</a:t>
            </a:r>
            <a:endParaRPr lang="it-IT" dirty="0"/>
          </a:p>
          <a:p>
            <a:pPr algn="l"/>
            <a:r>
              <a:rPr lang="it-IT" dirty="0" smtClean="0"/>
              <a:t>PA					 organi periferici dello Stato (Prefetti, questori, 	</a:t>
            </a:r>
            <a:r>
              <a:rPr lang="it-IT" dirty="0" smtClean="0"/>
              <a:t>  Amministrazione periferica </a:t>
            </a:r>
            <a:r>
              <a:rPr lang="it-IT" dirty="0" smtClean="0"/>
              <a:t>	</a:t>
            </a:r>
            <a:r>
              <a:rPr lang="it-IT" dirty="0"/>
              <a:t>	</a:t>
            </a:r>
            <a:r>
              <a:rPr lang="it-IT" dirty="0" smtClean="0"/>
              <a:t>uffici scolastici ecc.)</a:t>
            </a:r>
            <a:r>
              <a:rPr lang="it-IT" dirty="0" smtClean="0"/>
              <a:t> 	  </a:t>
            </a:r>
          </a:p>
          <a:p>
            <a:pPr algn="l"/>
            <a:r>
              <a:rPr lang="it-IT" dirty="0"/>
              <a:t>	</a:t>
            </a:r>
            <a:r>
              <a:rPr lang="it-IT" dirty="0" smtClean="0"/>
              <a:t>				 </a:t>
            </a:r>
            <a:r>
              <a:rPr lang="it-IT" dirty="0" smtClean="0"/>
              <a:t>enti pubblici territoriali (università, camere di        						commercio, ordini professionali ecc.)</a:t>
            </a:r>
          </a:p>
          <a:p>
            <a:pPr algn="l"/>
            <a:r>
              <a:rPr lang="it-IT" dirty="0"/>
              <a:t>	 </a:t>
            </a:r>
            <a:r>
              <a:rPr lang="it-IT" dirty="0" smtClean="0"/>
              <a:t> Autonomie locali ---&gt; Regioni, Province, Città metropolitane, Comuni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1696995" y="2100649"/>
            <a:ext cx="271848" cy="42260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/>
          <p:cNvSpPr/>
          <p:nvPr/>
        </p:nvSpPr>
        <p:spPr>
          <a:xfrm>
            <a:off x="5359124" y="1996625"/>
            <a:ext cx="107092" cy="195236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graffa aperta 6"/>
          <p:cNvSpPr/>
          <p:nvPr/>
        </p:nvSpPr>
        <p:spPr>
          <a:xfrm>
            <a:off x="8246076" y="1466335"/>
            <a:ext cx="111621" cy="11450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graffa aperta 7"/>
          <p:cNvSpPr/>
          <p:nvPr/>
        </p:nvSpPr>
        <p:spPr>
          <a:xfrm>
            <a:off x="5400724" y="4057252"/>
            <a:ext cx="102562" cy="13464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085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L’amministrazione pubblica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L’amministrazione pubblica</dc:title>
  <dc:creator>roberto bin</dc:creator>
  <cp:lastModifiedBy>roberto bin</cp:lastModifiedBy>
  <cp:revision>4</cp:revision>
  <dcterms:created xsi:type="dcterms:W3CDTF">2018-05-04T09:18:42Z</dcterms:created>
  <dcterms:modified xsi:type="dcterms:W3CDTF">2018-05-04T09:42:04Z</dcterms:modified>
</cp:coreProperties>
</file>